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308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3" autoAdjust="0"/>
    <p:restoredTop sz="89926" autoAdjust="0"/>
  </p:normalViewPr>
  <p:slideViewPr>
    <p:cSldViewPr snapToGrid="0">
      <p:cViewPr varScale="1">
        <p:scale>
          <a:sx n="56" d="100"/>
          <a:sy n="56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我父的富有口說也不易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Am a Child of the King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935" y="623438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前我有重罪受魔鬼苦毒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 goa u tang-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kho-tok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不屬於救主無份於祂的國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once was an outcast, stranger on earth,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sinner by choice an alien by birth,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981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868" y="485776"/>
            <a:ext cx="9487993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今祂有召我記我的賤名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chian-mia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有份於天國可住在祂聖城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 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I’ve been adopted my name’s written down,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 heir to a mansion a robe, and a crown.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840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0088" y="233465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 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188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51" y="485776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信耶穌做救主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Jesus my Savior,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995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3649" y="675197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無論何境遇是貧或是富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keng-gu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無掛慮一項在天上我有屋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chit 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tent or a cottage, Why should I care?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They’re building a palace for me over there,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521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4374" y="485776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雖住在世間我尚會吟詩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榮光歸於主我是王的子兒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Though exiled from home, Yet still I may sing;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glory to God, I’m 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607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33465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182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46" y="60924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信耶穌做救主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Jesus my Savior,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95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3430" y="675197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我父的富有口說也不易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都是屬於咱真寶貝且甚多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Father is rich in houses and lands,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holdeth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 wealth of the world in His hands; 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903" y="485776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世間萬項物在祂的手頭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所掌的家業心想也莫齊到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ke-giap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-kau.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rubies and diamonds of silver and gold,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coffers are full He has riches untold.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767" y="233465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44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857" y="730011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信耶穌做救主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Jesus my Savior,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0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3868" y="571680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我父獨生子人類的救主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zh-TW" alt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降落住世間真貧窮到無屋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song-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Father’s own Son, the Savior of men,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Once wandered o’er earth as the poorest of them;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14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4374" y="437370"/>
            <a:ext cx="8915400" cy="62998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今住在天上做王萬萬年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Ong ban-ban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別日要召我永遠住祂身邊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Pat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sin-pi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now He is reigning forever on high,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will give me a home in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by and by.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0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363" y="233465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735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1077" y="712757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信耶穌做救主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我是王的子兒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Jesus my Savior,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the child of a King.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53072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1483</TotalTime>
  <Words>900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我父的富有口說也不易 I Am a Child of the 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179</cp:revision>
  <dcterms:created xsi:type="dcterms:W3CDTF">2020-01-10T06:25:13Z</dcterms:created>
  <dcterms:modified xsi:type="dcterms:W3CDTF">2020-12-22T08:08:08Z</dcterms:modified>
</cp:coreProperties>
</file>